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79" r:id="rId5"/>
    <p:sldId id="280" r:id="rId6"/>
    <p:sldId id="281" r:id="rId7"/>
    <p:sldId id="282" r:id="rId8"/>
    <p:sldId id="283" r:id="rId9"/>
    <p:sldId id="275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232" autoAdjust="0"/>
  </p:normalViewPr>
  <p:slideViewPr>
    <p:cSldViewPr>
      <p:cViewPr>
        <p:scale>
          <a:sx n="85" d="100"/>
          <a:sy n="85" d="100"/>
        </p:scale>
        <p:origin x="-848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</a:t>
            </a:r>
            <a:r>
              <a:rPr lang="en-US" b="0" dirty="0">
                <a:latin typeface="Arial Rounded MT Bold" pitchFamily="34" charset="0"/>
              </a:rPr>
              <a:t>4</a:t>
            </a:r>
            <a:endParaRPr lang="en-US" b="0" dirty="0" smtClean="0">
              <a:latin typeface="Arial Rounded MT Bold" pitchFamily="34" charset="0"/>
            </a:endParaRP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r>
              <a:rPr lang="en-US" sz="2400" b="0" i="1" dirty="0" smtClean="0">
                <a:latin typeface="Arial Rounded MT Bold" pitchFamily="34" charset="0"/>
              </a:rPr>
              <a:t> et </a:t>
            </a:r>
            <a:r>
              <a:rPr lang="en-US" sz="2400" b="0" i="1" dirty="0" err="1" smtClean="0">
                <a:latin typeface="Arial Rounded MT Bold" pitchFamily="34" charset="0"/>
              </a:rPr>
              <a:t>vous</a:t>
            </a:r>
            <a:r>
              <a:rPr lang="en-US" sz="2400" b="0" i="1" dirty="0" smtClean="0">
                <a:latin typeface="Arial Rounded MT Bold" pitchFamily="34" charset="0"/>
              </a:rPr>
              <a:t>!</a:t>
            </a: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</a:t>
            </a:r>
            <a:r>
              <a:rPr lang="en-US" sz="2800" b="0" dirty="0">
                <a:latin typeface="Arial Rounded MT Bold" pitchFamily="34" charset="0"/>
              </a:rPr>
              <a:t>A</a:t>
            </a:r>
            <a:endParaRPr lang="en-US" sz="2800" b="0" dirty="0" smtClean="0">
              <a:latin typeface="Arial Rounded MT Bold" pitchFamily="34" charset="0"/>
            </a:endParaRPr>
          </a:p>
          <a:p>
            <a:r>
              <a:rPr lang="en-US" sz="2800" b="0" i="1" dirty="0" smtClean="0">
                <a:latin typeface="Arial Rounded MT Bold" pitchFamily="34" charset="0"/>
              </a:rPr>
              <a:t>Un tour des tableaux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allumer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j’allumerais</a:t>
            </a:r>
          </a:p>
          <a:p>
            <a:pPr algn="ctr"/>
            <a:r>
              <a:rPr lang="fr-FR" sz="4000" dirty="0" smtClean="0"/>
              <a:t>elle allumerait</a:t>
            </a:r>
          </a:p>
          <a:p>
            <a:pPr algn="ctr"/>
            <a:r>
              <a:rPr lang="fr-FR" sz="4000" dirty="0" smtClean="0"/>
              <a:t>nous allumerions</a:t>
            </a:r>
          </a:p>
          <a:p>
            <a:pPr algn="ctr"/>
            <a:r>
              <a:rPr lang="fr-FR" sz="4000" dirty="0" smtClean="0"/>
              <a:t>ils allumeraient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1016646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éteindre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j’éteindrais</a:t>
            </a:r>
          </a:p>
          <a:p>
            <a:pPr algn="ctr"/>
            <a:r>
              <a:rPr lang="fr-FR" sz="4000" dirty="0" smtClean="0"/>
              <a:t>elle éteindrait</a:t>
            </a:r>
          </a:p>
          <a:p>
            <a:pPr algn="ctr"/>
            <a:r>
              <a:rPr lang="fr-FR" sz="4000" dirty="0" smtClean="0"/>
              <a:t>nous éteindrions</a:t>
            </a:r>
          </a:p>
          <a:p>
            <a:pPr algn="ctr"/>
            <a:r>
              <a:rPr lang="fr-FR" sz="4000" dirty="0" smtClean="0"/>
              <a:t>ils éteindraient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4216784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débrancher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je débrancherais</a:t>
            </a:r>
          </a:p>
          <a:p>
            <a:pPr algn="ctr"/>
            <a:r>
              <a:rPr lang="fr-FR" sz="4000" dirty="0" smtClean="0"/>
              <a:t>elle débrancherait</a:t>
            </a:r>
          </a:p>
          <a:p>
            <a:pPr algn="ctr"/>
            <a:r>
              <a:rPr lang="fr-FR" sz="4000" dirty="0" smtClean="0"/>
              <a:t>nous débrancherions</a:t>
            </a:r>
          </a:p>
          <a:p>
            <a:pPr algn="ctr"/>
            <a:r>
              <a:rPr lang="fr-FR" sz="4000" dirty="0" smtClean="0"/>
              <a:t>ils débrancheraient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2262431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</a:t>
            </a:r>
            <a:r>
              <a:rPr lang="fr-FR" dirty="0" smtClean="0"/>
              <a:t>ÔLE!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565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être*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je serais</a:t>
            </a:r>
          </a:p>
          <a:p>
            <a:pPr algn="ctr"/>
            <a:r>
              <a:rPr lang="fr-FR" sz="4000" dirty="0" smtClean="0"/>
              <a:t>elle serait</a:t>
            </a:r>
          </a:p>
          <a:p>
            <a:pPr algn="ctr"/>
            <a:r>
              <a:rPr lang="fr-FR" sz="4000" dirty="0" smtClean="0"/>
              <a:t>nous serions</a:t>
            </a:r>
          </a:p>
          <a:p>
            <a:pPr algn="ctr"/>
            <a:r>
              <a:rPr lang="fr-FR" sz="4000" dirty="0" smtClean="0"/>
              <a:t>ils seraient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327131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avoir*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j’aurais</a:t>
            </a:r>
          </a:p>
          <a:p>
            <a:pPr algn="ctr"/>
            <a:r>
              <a:rPr lang="fr-FR" sz="4000" dirty="0" smtClean="0"/>
              <a:t>elle aurait</a:t>
            </a:r>
          </a:p>
          <a:p>
            <a:pPr algn="ctr"/>
            <a:r>
              <a:rPr lang="fr-FR" sz="4000" dirty="0" smtClean="0"/>
              <a:t>nous aurions</a:t>
            </a:r>
          </a:p>
          <a:p>
            <a:pPr algn="ctr"/>
            <a:r>
              <a:rPr lang="fr-FR" sz="4000" dirty="0" smtClean="0"/>
              <a:t>ils auraient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3692081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faire*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je ferais</a:t>
            </a:r>
          </a:p>
          <a:p>
            <a:pPr algn="ctr"/>
            <a:r>
              <a:rPr lang="fr-FR" sz="4000" dirty="0" smtClean="0"/>
              <a:t>elle ferait</a:t>
            </a:r>
          </a:p>
          <a:p>
            <a:pPr algn="ctr"/>
            <a:r>
              <a:rPr lang="fr-FR" sz="4000" dirty="0" smtClean="0"/>
              <a:t>nous ferions</a:t>
            </a:r>
          </a:p>
          <a:p>
            <a:pPr algn="ctr"/>
            <a:r>
              <a:rPr lang="fr-FR" sz="4000" dirty="0" smtClean="0"/>
              <a:t>ils feraient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582193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aller*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j’irais</a:t>
            </a:r>
          </a:p>
          <a:p>
            <a:pPr algn="ctr"/>
            <a:r>
              <a:rPr lang="fr-FR" sz="4000" dirty="0" smtClean="0"/>
              <a:t>elle irait</a:t>
            </a:r>
          </a:p>
          <a:p>
            <a:pPr algn="ctr"/>
            <a:r>
              <a:rPr lang="fr-FR" sz="4000" dirty="0" smtClean="0"/>
              <a:t>nous irions</a:t>
            </a:r>
          </a:p>
          <a:p>
            <a:pPr algn="ctr"/>
            <a:r>
              <a:rPr lang="fr-FR" sz="4000" dirty="0" smtClean="0"/>
              <a:t>ils iraient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310373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449763"/>
          </a:xfrm>
        </p:spPr>
        <p:txBody>
          <a:bodyPr>
            <a:normAutofit/>
          </a:bodyPr>
          <a:lstStyle/>
          <a:p>
            <a:r>
              <a:rPr lang="fr-FR" dirty="0" smtClean="0"/>
              <a:t>Formez des groupes de 3 ou 4 </a:t>
            </a:r>
            <a:r>
              <a:rPr lang="fr-FR" dirty="0" smtClean="0"/>
              <a:t>élèves.</a:t>
            </a:r>
            <a:endParaRPr lang="fr-FR" sz="2400" dirty="0"/>
          </a:p>
          <a:p>
            <a:r>
              <a:rPr lang="fr-FR" dirty="0" smtClean="0"/>
              <a:t>Chaque élève va prendre un tableau, un feutre et une gomme.</a:t>
            </a:r>
          </a:p>
          <a:p>
            <a:r>
              <a:rPr lang="fr-FR" dirty="0" smtClean="0"/>
              <a:t>Un élève de chaque groupe se charge d’une forme: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95300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Élève 1 = JE</a:t>
            </a:r>
          </a:p>
          <a:p>
            <a:r>
              <a:rPr lang="fr-FR" dirty="0"/>
              <a:t>Élève </a:t>
            </a:r>
            <a:r>
              <a:rPr lang="fr-FR" dirty="0" smtClean="0"/>
              <a:t>2 </a:t>
            </a:r>
            <a:r>
              <a:rPr lang="fr-FR" dirty="0"/>
              <a:t>= </a:t>
            </a:r>
            <a:r>
              <a:rPr lang="fr-FR" dirty="0" smtClean="0"/>
              <a:t>ELLE</a:t>
            </a:r>
          </a:p>
          <a:p>
            <a:r>
              <a:rPr lang="fr-FR" dirty="0"/>
              <a:t>Élève </a:t>
            </a:r>
            <a:r>
              <a:rPr lang="fr-FR" dirty="0" smtClean="0"/>
              <a:t>3 </a:t>
            </a:r>
            <a:r>
              <a:rPr lang="fr-FR" dirty="0"/>
              <a:t>= </a:t>
            </a:r>
            <a:r>
              <a:rPr lang="fr-FR" dirty="0" smtClean="0"/>
              <a:t>NOUS</a:t>
            </a:r>
          </a:p>
          <a:p>
            <a:r>
              <a:rPr lang="fr-FR" dirty="0"/>
              <a:t>Élève </a:t>
            </a:r>
            <a:r>
              <a:rPr lang="fr-FR" dirty="0" smtClean="0"/>
              <a:t>4 </a:t>
            </a:r>
            <a:r>
              <a:rPr lang="fr-FR" dirty="0"/>
              <a:t>= </a:t>
            </a:r>
            <a:r>
              <a:rPr lang="fr-FR" dirty="0" smtClean="0"/>
              <a:t>ILS</a:t>
            </a:r>
          </a:p>
          <a:p>
            <a:endParaRPr lang="fr-FR" dirty="0"/>
          </a:p>
          <a:p>
            <a:r>
              <a:rPr lang="fr-FR" dirty="0" smtClean="0"/>
              <a:t>Je vais montrer un verbe.</a:t>
            </a:r>
          </a:p>
          <a:p>
            <a:r>
              <a:rPr lang="fr-FR" dirty="0" smtClean="0"/>
              <a:t>Le premier groupe </a:t>
            </a:r>
            <a:r>
              <a:rPr lang="fr-FR" dirty="0" smtClean="0"/>
              <a:t>à compléter la conjugaison correctement touche un point.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516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parler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je parlerais</a:t>
            </a:r>
          </a:p>
          <a:p>
            <a:pPr algn="ctr"/>
            <a:r>
              <a:rPr lang="fr-FR" sz="4000" dirty="0" smtClean="0"/>
              <a:t>elle parlerait</a:t>
            </a:r>
          </a:p>
          <a:p>
            <a:pPr algn="ctr"/>
            <a:r>
              <a:rPr lang="fr-FR" sz="4000" dirty="0" smtClean="0"/>
              <a:t>nous parlerions</a:t>
            </a:r>
          </a:p>
          <a:p>
            <a:pPr algn="ctr"/>
            <a:r>
              <a:rPr lang="fr-FR" sz="4000" dirty="0" smtClean="0"/>
              <a:t>ils parleraient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4002959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choisir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je choisirais</a:t>
            </a:r>
          </a:p>
          <a:p>
            <a:pPr algn="ctr"/>
            <a:r>
              <a:rPr lang="fr-FR" sz="4000" dirty="0" smtClean="0"/>
              <a:t>elle choisirait</a:t>
            </a:r>
          </a:p>
          <a:p>
            <a:pPr algn="ctr"/>
            <a:r>
              <a:rPr lang="fr-FR" sz="4000" dirty="0" smtClean="0"/>
              <a:t>nous choisirions</a:t>
            </a:r>
          </a:p>
          <a:p>
            <a:pPr algn="ctr"/>
            <a:r>
              <a:rPr lang="fr-FR" sz="4000" dirty="0" smtClean="0"/>
              <a:t>ils choisiraient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1099794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perdre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je perdrais</a:t>
            </a:r>
          </a:p>
          <a:p>
            <a:pPr algn="ctr"/>
            <a:r>
              <a:rPr lang="fr-FR" sz="4000" dirty="0" smtClean="0"/>
              <a:t>elle perdrait</a:t>
            </a:r>
          </a:p>
          <a:p>
            <a:pPr algn="ctr"/>
            <a:r>
              <a:rPr lang="fr-FR" sz="4000" dirty="0" smtClean="0"/>
              <a:t>nous perdrions</a:t>
            </a:r>
          </a:p>
          <a:p>
            <a:pPr algn="ctr"/>
            <a:r>
              <a:rPr lang="fr-FR" sz="4000" dirty="0" smtClean="0"/>
              <a:t>ils perdraient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3880887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cliquer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je cliquerais</a:t>
            </a:r>
          </a:p>
          <a:p>
            <a:pPr algn="ctr"/>
            <a:r>
              <a:rPr lang="fr-FR" sz="4000" dirty="0" smtClean="0"/>
              <a:t>elle cliquerait</a:t>
            </a:r>
          </a:p>
          <a:p>
            <a:pPr algn="ctr"/>
            <a:r>
              <a:rPr lang="fr-FR" sz="4000" dirty="0" smtClean="0"/>
              <a:t>nous cliquerions</a:t>
            </a:r>
          </a:p>
          <a:p>
            <a:pPr algn="ctr"/>
            <a:r>
              <a:rPr lang="fr-FR" sz="4000" dirty="0" smtClean="0"/>
              <a:t>ils cliqueraient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911695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</a:t>
            </a:r>
            <a:r>
              <a:rPr lang="fr-FR" dirty="0" smtClean="0"/>
              <a:t>ÔLE!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085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6096000" cy="495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ouvrir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j’ouvrirais</a:t>
            </a:r>
          </a:p>
          <a:p>
            <a:pPr algn="ctr"/>
            <a:r>
              <a:rPr lang="fr-FR" sz="4000" dirty="0" smtClean="0"/>
              <a:t>elle ouvrirait</a:t>
            </a:r>
          </a:p>
          <a:p>
            <a:pPr algn="ctr"/>
            <a:r>
              <a:rPr lang="fr-FR" sz="4000" dirty="0" smtClean="0"/>
              <a:t>nous ouvririons</a:t>
            </a:r>
          </a:p>
          <a:p>
            <a:pPr algn="ctr"/>
            <a:r>
              <a:rPr lang="fr-FR" sz="4000" dirty="0" smtClean="0"/>
              <a:t>ils ouvriraient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 smtClean="0"/>
          </a:p>
        </p:txBody>
      </p:sp>
    </p:spTree>
    <p:extLst>
      <p:ext uri="{BB962C8B-B14F-4D97-AF65-F5344CB8AC3E}">
        <p14:creationId xmlns:p14="http://schemas.microsoft.com/office/powerpoint/2010/main" val="182083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222</Words>
  <Application>Microsoft Macintosh PowerPoint</Application>
  <PresentationFormat>On-screen Show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Français 3</vt:lpstr>
      <vt:lpstr>Instructions</vt:lpstr>
      <vt:lpstr>Instructions</vt:lpstr>
      <vt:lpstr>#1</vt:lpstr>
      <vt:lpstr>#2</vt:lpstr>
      <vt:lpstr>#3</vt:lpstr>
      <vt:lpstr>#4</vt:lpstr>
      <vt:lpstr>CHANGEZ DE RÔLE!</vt:lpstr>
      <vt:lpstr>#5</vt:lpstr>
      <vt:lpstr>#6</vt:lpstr>
      <vt:lpstr>#7</vt:lpstr>
      <vt:lpstr>#8</vt:lpstr>
      <vt:lpstr>CHANGEZ DE RÔLE!</vt:lpstr>
      <vt:lpstr>#9</vt:lpstr>
      <vt:lpstr>#10</vt:lpstr>
      <vt:lpstr>#11</vt:lpstr>
      <vt:lpstr>#12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49</cp:revision>
  <dcterms:modified xsi:type="dcterms:W3CDTF">2014-04-08T23:22:47Z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